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4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4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E06D-C909-4728-910F-53E1639D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0B67F-98F5-4F9E-95E7-6A01779E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8C736-2138-4E42-B46D-2DE883B3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CB519-C477-41BA-8D12-A42408D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6AF03-793E-4CAD-8085-4147A58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16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3B16-68BB-41C7-920F-A95B6A60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BFE5F7-28A7-4AE8-92DF-03896937D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5B977-96C2-4641-9EF0-F7A26131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D8D88-F232-4AC1-8960-E3580C8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8743D-F813-4BEA-853C-303461E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8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DC4AB-23E3-45FD-A5E6-8E3A069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A6AF9F-C2DA-4387-AD4C-A32F1252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73F45-FB56-47A7-8966-547A5A53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91E5-EC89-442F-BB2B-361C65B9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7F623E-1A52-41FF-ACB3-2DDC353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374D-819E-4F64-BCFB-177E2C9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9DF0-4C6E-4860-9AF6-33AE92B2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3B04E-D33F-4731-8592-0B228F4D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8FEE7-9B25-436C-8D34-4AF122B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F4F01-F35F-4CAA-AE28-A747B55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CE2A-BF29-44D7-A4A3-1CD0EAD6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59251-65DE-46AE-98BE-C4047FAC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1B5D1A-F0BA-4318-88C7-58DF7324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57735E-1332-4AEB-9C5D-1F8D298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00114-16D0-4DAA-AC3E-C7835A5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229A-6E64-4B03-9B72-092EE69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9FA00-25E5-433F-9FF6-8E463A32C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B5D6-AE42-40FF-94DD-F0FE051C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D1B80-1194-45B7-B7CE-9DF74280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1DD54-ADB5-43EA-898D-F75F0D3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4706D2-3319-4812-95E9-82C24740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DD15-043F-400D-B869-F5C7AE19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71622-C1D5-4260-B420-617D163D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0A5C6-3553-4BAC-AC5F-B3DBF6E6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607323-ACAC-4996-BE10-3DC86FC5A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589A0B-44D4-44FF-9351-152812CED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3F1A81-0C16-45F4-9F32-A430E8D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54096-082F-4E82-A734-7AF399F3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D6823-31C5-4CC8-990D-2D04F91C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13C52-F995-473F-8228-D49E95DF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4784C-D727-49C2-A5EC-5F7785E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D253B-ECE6-44C7-AA06-0BA72B1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F775E-765F-41EF-9B29-8B5F575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E7CB4B-3F65-4783-803C-0C6457D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E16C5F-F25B-4AA6-988F-DBB76A0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40462-ADFA-4515-9B15-81D544E6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700E-303E-460A-B8A2-63B2BE8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0678B-1D09-4177-9434-7E02981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621854-5F37-408B-8524-252963F9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AD037-3437-4C33-A080-2015655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6B1647-EFF8-4144-B34A-5BE22EC3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D792C-AFD3-4E38-9FA0-5FFA582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46F7-1FFD-4AA2-839C-1A1AA22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45355-419E-45AE-910B-B28349427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5AE8D-6B60-43A9-ABE2-6CB648140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12BA0-A46D-418D-A683-B6FCC0C2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A6D81A-8036-49F0-BB53-917795F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DCFC1-E16B-4801-9623-072BE681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64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1510A-1BDF-4B03-B553-7F54BB8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54873-C379-485D-AA47-9D4F4DBF1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7F22C1-B55C-4BE9-AC49-A0CB2E372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50325-3881-416F-B594-505224D54D63}" type="datetimeFigureOut">
              <a:rPr lang="pt-BR" smtClean="0"/>
              <a:t>29/01/2018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1C4F3-B133-48D0-BE7E-EB54F6BF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C892E5-2555-4C74-B5D3-E416AB39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fael.Souza@proex.net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AE32A14-B786-4180-BE16-02F05EB3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6" y="2307307"/>
            <a:ext cx="6077468" cy="19944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74910-8896-4A3C-806A-3B3A909E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E99BF5-0827-4929-8690-00AD31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7C04E98-C51A-42C4-B7B3-E4EE0AC33838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</p:spTree>
    <p:extLst>
      <p:ext uri="{BB962C8B-B14F-4D97-AF65-F5344CB8AC3E}">
        <p14:creationId xmlns:p14="http://schemas.microsoft.com/office/powerpoint/2010/main" val="2344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36D889-D32C-459C-873E-F636BCFF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1" y="2049034"/>
            <a:ext cx="5144727" cy="2759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11B35-1AB9-47A7-8629-93522641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2730"/>
            <a:ext cx="5417450" cy="2906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5BE246-D747-4E1C-B5F3-BB7C95E3B34F}"/>
              </a:ext>
            </a:extLst>
          </p:cNvPr>
          <p:cNvSpPr txBox="1"/>
          <p:nvPr/>
        </p:nvSpPr>
        <p:spPr>
          <a:xfrm>
            <a:off x="2077374" y="4893145"/>
            <a:ext cx="20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de Secretarias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44EC11-6689-407C-A153-5F72915FD255}"/>
              </a:ext>
            </a:extLst>
          </p:cNvPr>
          <p:cNvSpPr txBox="1"/>
          <p:nvPr/>
        </p:nvSpPr>
        <p:spPr>
          <a:xfrm>
            <a:off x="7370981" y="4988295"/>
            <a:ext cx="286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Manutenção de Tipos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38874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DDECD0-B47C-4DEA-8EC5-D0267D1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3" y="1893941"/>
            <a:ext cx="5417450" cy="2906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88519-85F5-4092-8A5B-D7084CC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5" y="1891962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3AD48-1648-4584-8F6E-D739459CFFD2}"/>
              </a:ext>
            </a:extLst>
          </p:cNvPr>
          <p:cNvSpPr txBox="1"/>
          <p:nvPr/>
        </p:nvSpPr>
        <p:spPr>
          <a:xfrm>
            <a:off x="2077375" y="4893145"/>
            <a:ext cx="189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da Prefeitura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66394-36D6-4CB5-819A-8C95166E9ED5}"/>
              </a:ext>
            </a:extLst>
          </p:cNvPr>
          <p:cNvSpPr txBox="1"/>
          <p:nvPr/>
        </p:nvSpPr>
        <p:spPr>
          <a:xfrm>
            <a:off x="8469297" y="4940873"/>
            <a:ext cx="217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Modelos de Documentos</a:t>
            </a:r>
          </a:p>
        </p:txBody>
      </p:sp>
    </p:spTree>
    <p:extLst>
      <p:ext uri="{BB962C8B-B14F-4D97-AF65-F5344CB8AC3E}">
        <p14:creationId xmlns:p14="http://schemas.microsoft.com/office/powerpoint/2010/main" val="77295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C3C60-B742-4262-A382-B9EB6CA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913497"/>
            <a:ext cx="5417451" cy="29062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D1CE7-56FF-4048-9903-9F361573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1913497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A1ADCB-648F-48BB-ABC9-9970E159B6FD}"/>
              </a:ext>
            </a:extLst>
          </p:cNvPr>
          <p:cNvSpPr txBox="1"/>
          <p:nvPr/>
        </p:nvSpPr>
        <p:spPr>
          <a:xfrm>
            <a:off x="1074198" y="4893145"/>
            <a:ext cx="279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Encaminhar Ocorrências em Massa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D3B5B-3C48-45C6-B7E2-24C88A72E10E}"/>
              </a:ext>
            </a:extLst>
          </p:cNvPr>
          <p:cNvSpPr txBox="1"/>
          <p:nvPr/>
        </p:nvSpPr>
        <p:spPr>
          <a:xfrm>
            <a:off x="7288567" y="4904043"/>
            <a:ext cx="246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Finalizar Ocorrências em Massa</a:t>
            </a:r>
          </a:p>
        </p:txBody>
      </p:sp>
    </p:spTree>
    <p:extLst>
      <p:ext uri="{BB962C8B-B14F-4D97-AF65-F5344CB8AC3E}">
        <p14:creationId xmlns:p14="http://schemas.microsoft.com/office/powerpoint/2010/main" val="64582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469BA0-2A47-4F8A-A78D-091BBBC2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1913496"/>
            <a:ext cx="5417451" cy="290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C036C9-1150-470C-BDF9-97A07B39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3496"/>
            <a:ext cx="5652373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03AC96-E026-4BB0-AB44-39FEF11A628F}"/>
              </a:ext>
            </a:extLst>
          </p:cNvPr>
          <p:cNvSpPr txBox="1"/>
          <p:nvPr/>
        </p:nvSpPr>
        <p:spPr>
          <a:xfrm>
            <a:off x="1819923" y="4893145"/>
            <a:ext cx="144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Minhas Tarefas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E87FCD-DC45-4F3C-BA52-06B86DFA136A}"/>
              </a:ext>
            </a:extLst>
          </p:cNvPr>
          <p:cNvSpPr txBox="1"/>
          <p:nvPr/>
        </p:nvSpPr>
        <p:spPr>
          <a:xfrm>
            <a:off x="8327381" y="4999473"/>
            <a:ext cx="213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78669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29419-9D9B-4E2A-ABBA-12C5C532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" y="1897276"/>
            <a:ext cx="5652371" cy="3032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FEF3F-00F2-46D4-AC84-34EBD0A2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6" y="1897276"/>
            <a:ext cx="5652372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89556-0B4B-4A99-B5D4-6FFDFB57F248}"/>
              </a:ext>
            </a:extLst>
          </p:cNvPr>
          <p:cNvSpPr txBox="1"/>
          <p:nvPr/>
        </p:nvSpPr>
        <p:spPr>
          <a:xfrm>
            <a:off x="1495148" y="5021008"/>
            <a:ext cx="242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Calor das Ocorrências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C8AE0-6FCD-4F28-B721-91D4C4CF5A3B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Barras</a:t>
            </a:r>
          </a:p>
        </p:txBody>
      </p:sp>
    </p:spTree>
    <p:extLst>
      <p:ext uri="{BB962C8B-B14F-4D97-AF65-F5344CB8AC3E}">
        <p14:creationId xmlns:p14="http://schemas.microsoft.com/office/powerpoint/2010/main" val="142059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ABBC04-7CB2-4669-8233-94D1FF9A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4" y="1848921"/>
            <a:ext cx="5485767" cy="29428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33523-B56D-4BA7-8E2E-ACFA1A8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0" y="1848921"/>
            <a:ext cx="5324259" cy="2942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3F0EC2-C896-47AE-B6EA-2324B31B1A5A}"/>
              </a:ext>
            </a:extLst>
          </p:cNvPr>
          <p:cNvSpPr txBox="1"/>
          <p:nvPr/>
        </p:nvSpPr>
        <p:spPr>
          <a:xfrm>
            <a:off x="1572768" y="5021008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Pizza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2D6DE-F554-4809-B561-5249F74C0490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Linhas</a:t>
            </a:r>
          </a:p>
        </p:txBody>
      </p:sp>
    </p:spTree>
    <p:extLst>
      <p:ext uri="{BB962C8B-B14F-4D97-AF65-F5344CB8AC3E}">
        <p14:creationId xmlns:p14="http://schemas.microsoft.com/office/powerpoint/2010/main" val="254098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059E1F-3765-4CE9-B1A0-107D1081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" y="1848920"/>
            <a:ext cx="5485768" cy="2942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CE465-3015-4CC6-BC8D-EEB02A58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6987"/>
            <a:ext cx="5485770" cy="2942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88EE4-5CA2-45F9-B740-7E28DE4BD6C3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Secretaria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D760C-4912-4434-A1FD-97DEBBDD1E67}"/>
              </a:ext>
            </a:extLst>
          </p:cNvPr>
          <p:cNvSpPr txBox="1"/>
          <p:nvPr/>
        </p:nvSpPr>
        <p:spPr>
          <a:xfrm>
            <a:off x="1572768" y="5060539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Tipo</a:t>
            </a:r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Rafael Augusto Reis de Souza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PROEX – Desenvolvimentos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rafael.souza@proex.net.br</a:t>
            </a:r>
            <a:endParaRPr lang="pt-BR" dirty="0"/>
          </a:p>
          <a:p>
            <a:pPr marL="0" indent="0" algn="ctr">
              <a:buNone/>
            </a:pPr>
            <a:r>
              <a:rPr lang="pt-BR" dirty="0"/>
              <a:t>(37) 9.9801-4265 </a:t>
            </a:r>
            <a:r>
              <a:rPr lang="pt-BR"/>
              <a:t>(vivo)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Proex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/>
          </a:bodyPr>
          <a:lstStyle/>
          <a:p>
            <a:r>
              <a:rPr lang="pt-BR" dirty="0"/>
              <a:t>Com atuação no mercado de desenvolvimento de sistemas desde 2007, a Proex Desenvolvimentos teve o início de suas atividades no ano de 2012, focada no desenvolvimento de web sites e na prestação de serviços de desenvolvimento de sistemas nas mais diversas áreas de atuação</a:t>
            </a:r>
          </a:p>
          <a:p>
            <a:pPr lvl="1"/>
            <a:r>
              <a:rPr lang="pt-BR" dirty="0"/>
              <a:t>Sistemas de Gestão Comercial;</a:t>
            </a:r>
          </a:p>
          <a:p>
            <a:pPr lvl="1"/>
            <a:r>
              <a:rPr lang="pt-BR" dirty="0"/>
              <a:t>Sistema de Gestão de Garantias do BNDES;</a:t>
            </a:r>
          </a:p>
          <a:p>
            <a:pPr lvl="1"/>
            <a:r>
              <a:rPr lang="pt-BR" dirty="0"/>
              <a:t>Sistema de Recadastramento Imobiliário para gestão pública;</a:t>
            </a:r>
          </a:p>
          <a:p>
            <a:r>
              <a:rPr lang="pt-BR" dirty="0"/>
              <a:t>Em 2017, surgiu a ideia da criação do aplicativo Cidadão Auditor, trabalhando em conjunto com o sistema de gestão Cidadão Auditor Adm.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53864-B5C5-4E25-9B05-F68741C4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 que é o Cidadão Auditor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O Cidadão Auditor é um aplicativo de envio de Ocorrências, Sugestões e Denúncias;</a:t>
            </a:r>
          </a:p>
          <a:p>
            <a:r>
              <a:rPr lang="pt-BR" dirty="0"/>
              <a:t>Através dele o cidadão passa a ter um canal de comunicação direto com a prefeitura.</a:t>
            </a:r>
          </a:p>
          <a:p>
            <a:r>
              <a:rPr lang="pt-BR" dirty="0"/>
              <a:t>Ocorrências são criados pela população, fazendo com que a administração da cidade tenha mais facilidade no direcionamento de suas 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70F77-EEF2-475C-AA99-0759B3A3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cidadão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Criação de uma administração participativa;</a:t>
            </a:r>
          </a:p>
          <a:p>
            <a:r>
              <a:rPr lang="pt-BR" dirty="0"/>
              <a:t>Ferramenta moderna e intuitiva;</a:t>
            </a:r>
          </a:p>
          <a:p>
            <a:r>
              <a:rPr lang="pt-BR" dirty="0"/>
              <a:t>Acessível a praticamente toda a população;</a:t>
            </a:r>
          </a:p>
          <a:p>
            <a:r>
              <a:rPr lang="pt-BR" dirty="0"/>
              <a:t>Presença no principal meio de comunicação: o celular;</a:t>
            </a:r>
          </a:p>
          <a:p>
            <a:r>
              <a:rPr lang="pt-BR" dirty="0"/>
              <a:t>Canal direto para comunicação entre o cidadão e a prefeitura;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2050536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Inicial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496328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Menu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299167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8733709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 de Ocorrências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D69E933-DA73-4917-AD74-B07FEC3591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55834"/>
              </p:ext>
            </p:extLst>
          </p:nvPr>
        </p:nvGraphicFramePr>
        <p:xfrm>
          <a:off x="1476646" y="1685769"/>
          <a:ext cx="1866700" cy="376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646" y="1685769"/>
                        <a:ext cx="1866700" cy="376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3190F97A-3EDA-40C0-9430-E0A3A5AE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99416"/>
              </p:ext>
            </p:extLst>
          </p:nvPr>
        </p:nvGraphicFramePr>
        <p:xfrm>
          <a:off x="3896381" y="1685772"/>
          <a:ext cx="1866699" cy="376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6381" y="1685772"/>
                        <a:ext cx="1866699" cy="3764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14E4DA8-D1CA-417B-8CE6-67964B9EF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468017"/>
              </p:ext>
            </p:extLst>
          </p:nvPr>
        </p:nvGraphicFramePr>
        <p:xfrm>
          <a:off x="6196107" y="1685769"/>
          <a:ext cx="1866700" cy="376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6107" y="1685769"/>
                        <a:ext cx="1866700" cy="376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6AECDC02-4408-45B2-9938-F7657DA02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638350"/>
              </p:ext>
            </p:extLst>
          </p:nvPr>
        </p:nvGraphicFramePr>
        <p:xfrm>
          <a:off x="8670579" y="1685768"/>
          <a:ext cx="1869139" cy="3769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70579" y="1685768"/>
                        <a:ext cx="1869139" cy="3769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491449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Nova Ocorrência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Sugestões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Denúncias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38F3BE6-C143-486E-9F8F-AEE09000C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17455"/>
              </p:ext>
            </p:extLst>
          </p:nvPr>
        </p:nvGraphicFramePr>
        <p:xfrm>
          <a:off x="1400521" y="1493656"/>
          <a:ext cx="1964411" cy="396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0521" y="1493656"/>
                        <a:ext cx="1964411" cy="3961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FC309DBC-05B9-437C-94C0-A767FAD3B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947540"/>
              </p:ext>
            </p:extLst>
          </p:nvPr>
        </p:nvGraphicFramePr>
        <p:xfrm>
          <a:off x="3775400" y="1544060"/>
          <a:ext cx="1939414" cy="391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5400" y="1544060"/>
                        <a:ext cx="1939414" cy="391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98AA8C3-D1D8-4188-ADC6-52548D44A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446543"/>
              </p:ext>
            </p:extLst>
          </p:nvPr>
        </p:nvGraphicFramePr>
        <p:xfrm>
          <a:off x="6155247" y="1544060"/>
          <a:ext cx="1939415" cy="391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5247" y="1544060"/>
                        <a:ext cx="1939415" cy="391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69D35E79-CF0B-4F6B-9317-D31A461D6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79463"/>
              </p:ext>
            </p:extLst>
          </p:nvPr>
        </p:nvGraphicFramePr>
        <p:xfrm>
          <a:off x="8664199" y="1493654"/>
          <a:ext cx="1964411" cy="3961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64199" y="1493654"/>
                        <a:ext cx="1964411" cy="3961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0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815570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Notícias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Pesquisas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Resultado Pesquisa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Nexa Bold" panose="02000000000000000000" pitchFamily="50" charset="0"/>
              </a:rPr>
              <a:t>Login</a:t>
            </a:r>
            <a:endParaRPr lang="pt-BR" sz="1200" dirty="0">
              <a:latin typeface="Nexa Bold" panose="02000000000000000000" pitchFamily="50" charset="0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C0DDC2CA-6D10-48F8-9DA2-515FC0751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432226"/>
              </p:ext>
            </p:extLst>
          </p:nvPr>
        </p:nvGraphicFramePr>
        <p:xfrm>
          <a:off x="1346437" y="1469208"/>
          <a:ext cx="1988530" cy="400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6437" y="1469208"/>
                        <a:ext cx="1988530" cy="4009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891C017F-AF4B-4261-95C1-44A85C371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888276"/>
              </p:ext>
            </p:extLst>
          </p:nvPr>
        </p:nvGraphicFramePr>
        <p:xfrm>
          <a:off x="3722998" y="1468423"/>
          <a:ext cx="1988530" cy="400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2998" y="1468423"/>
                        <a:ext cx="1988530" cy="4009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8ECE0A17-C3E7-45D6-8D34-3A9912265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899141"/>
              </p:ext>
            </p:extLst>
          </p:nvPr>
        </p:nvGraphicFramePr>
        <p:xfrm>
          <a:off x="6075441" y="1468421"/>
          <a:ext cx="1988530" cy="400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75441" y="1468421"/>
                        <a:ext cx="1988530" cy="4009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CA93B8CB-0D35-4B84-84FA-B360168F1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154519"/>
              </p:ext>
            </p:extLst>
          </p:nvPr>
        </p:nvGraphicFramePr>
        <p:xfrm>
          <a:off x="8540532" y="1468420"/>
          <a:ext cx="1988531" cy="4009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40532" y="1468420"/>
                        <a:ext cx="1988531" cy="4009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51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Controle total sobre todas as ocorrências;</a:t>
            </a:r>
          </a:p>
          <a:p>
            <a:r>
              <a:rPr lang="pt-BR" dirty="0"/>
              <a:t>Criação de “Categorias” e “Tipos de Ocorrência” de forma personalizada;</a:t>
            </a:r>
          </a:p>
          <a:p>
            <a:r>
              <a:rPr lang="pt-BR" dirty="0"/>
              <a:t>Relatórios gerenciais;</a:t>
            </a:r>
          </a:p>
          <a:p>
            <a:r>
              <a:rPr lang="pt-BR" dirty="0"/>
              <a:t>Comunicação do andamento da ocorrência via e-mail de forma automática (tanto o cidadão quanto a secretaria responsável pela ocorrência recebem diretamente no seu e-mail um comunicado do andamento da ocorrência);</a:t>
            </a:r>
          </a:p>
          <a:p>
            <a:r>
              <a:rPr lang="pt-BR" dirty="0"/>
              <a:t>Visualização das ocorrências no Google </a:t>
            </a:r>
            <a:r>
              <a:rPr lang="pt-BR" dirty="0" err="1"/>
              <a:t>Maps</a:t>
            </a:r>
            <a:r>
              <a:rPr lang="pt-BR" dirty="0"/>
              <a:t> (mapa com marcadores e mapa de calor);</a:t>
            </a:r>
          </a:p>
          <a:p>
            <a:r>
              <a:rPr lang="pt-BR" dirty="0"/>
              <a:t>Auxilio na tomada de decisões;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E09E5A-4BAF-4ABD-82F5-71E7952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2" y="2104008"/>
            <a:ext cx="4945056" cy="265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0A56AC-A349-41AA-A2AF-7D8C6D66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55755"/>
            <a:ext cx="5035002" cy="27010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3DD4A9-A437-45A9-9D09-5051A83BC373}"/>
              </a:ext>
            </a:extLst>
          </p:cNvPr>
          <p:cNvSpPr txBox="1"/>
          <p:nvPr/>
        </p:nvSpPr>
        <p:spPr>
          <a:xfrm>
            <a:off x="2077375" y="4893145"/>
            <a:ext cx="118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Tela Principal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E26F2B-3AAA-4349-8CD6-539D442F0BF5}"/>
              </a:ext>
            </a:extLst>
          </p:cNvPr>
          <p:cNvSpPr txBox="1"/>
          <p:nvPr/>
        </p:nvSpPr>
        <p:spPr>
          <a:xfrm>
            <a:off x="7921043" y="5031644"/>
            <a:ext cx="199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Listagem de  Ocorrências</a:t>
            </a:r>
          </a:p>
        </p:txBody>
      </p:sp>
    </p:spTree>
    <p:extLst>
      <p:ext uri="{BB962C8B-B14F-4D97-AF65-F5344CB8AC3E}">
        <p14:creationId xmlns:p14="http://schemas.microsoft.com/office/powerpoint/2010/main" val="2498290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546</Words>
  <Application>Microsoft Office PowerPoint</Application>
  <PresentationFormat>Widescreen</PresentationFormat>
  <Paragraphs>85</Paragraphs>
  <Slides>17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Nexa Bold</vt:lpstr>
      <vt:lpstr>Tema do Office</vt:lpstr>
      <vt:lpstr>CorelDRAW X7 Graphic</vt:lpstr>
      <vt:lpstr>Apresentação do PowerPoint</vt:lpstr>
      <vt:lpstr>Proex Desenvolvimentos</vt:lpstr>
      <vt:lpstr>O que é o Cidadão Auditor</vt:lpstr>
      <vt:lpstr>Benefícios para o cidadão</vt:lpstr>
      <vt:lpstr>Interfaces do Aplicativo</vt:lpstr>
      <vt:lpstr>Interfaces do Aplicativo</vt:lpstr>
      <vt:lpstr>Interfaces do Aplicativo</vt:lpstr>
      <vt:lpstr>Benefícios para o Prefeitura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Souza</dc:creator>
  <cp:lastModifiedBy>Rafael Souza</cp:lastModifiedBy>
  <cp:revision>19</cp:revision>
  <dcterms:created xsi:type="dcterms:W3CDTF">2017-12-11T18:50:59Z</dcterms:created>
  <dcterms:modified xsi:type="dcterms:W3CDTF">2018-01-29T16:05:25Z</dcterms:modified>
</cp:coreProperties>
</file>